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EF6"/>
    <a:srgbClr val="FFFF00"/>
    <a:srgbClr val="FAB4E8"/>
    <a:srgbClr val="10253F"/>
    <a:srgbClr val="FDC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91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189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792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854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61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170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402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401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819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371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286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85FD2-C69E-4CE1-91A5-C5F13F3D7197}" type="datetimeFigureOut">
              <a:rPr lang="th-TH" smtClean="0"/>
              <a:t>25/03/64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72985-BA89-45CA-ACA6-0D877592C5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198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17999">
              <a:schemeClr val="tx2">
                <a:lumMod val="20000"/>
                <a:lumOff val="80000"/>
              </a:schemeClr>
            </a:gs>
            <a:gs pos="36000">
              <a:schemeClr val="accent2">
                <a:lumMod val="20000"/>
                <a:lumOff val="80000"/>
              </a:schemeClr>
            </a:gs>
            <a:gs pos="61000">
              <a:srgbClr val="FAB4E8">
                <a:lumMod val="6000"/>
                <a:lumOff val="94000"/>
              </a:srgbClr>
            </a:gs>
            <a:gs pos="82001">
              <a:srgbClr val="FEDEF6"/>
            </a:gs>
            <a:gs pos="100000">
              <a:schemeClr val="accent2">
                <a:lumMod val="40000"/>
                <a:lumOff val="60000"/>
              </a:schemeClr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รูปภาพ 25" descr="D:\งานปีงบประมาณ 2563\ปัจจุบันโครงการโรงเรียนผู้สูงอายุ 2563\รูปโครงการรรผู้สูงอายุ13มีค2563\ร.ร.ผู้สูงอายุ 13 มีนาคม 2563_๒๐๐๓๑๓_0045.jp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99290"/>
            <a:ext cx="3591246" cy="236074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สี่เหลี่ยมผืนผ้า 3"/>
          <p:cNvSpPr/>
          <p:nvPr/>
        </p:nvSpPr>
        <p:spPr>
          <a:xfrm>
            <a:off x="2188740" y="188640"/>
            <a:ext cx="4896544" cy="19082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fontAlgn="base"/>
            <a:r>
              <a:rPr lang="th-TH" sz="3200" b="1" kern="5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10253F"/>
                </a:solidFill>
                <a:latin typeface="TH Krub" pitchFamily="2" charset="-34"/>
                <a:cs typeface="KS THAIKASAM Bold" pitchFamily="18" charset="-34"/>
              </a:rPr>
              <a:t>ประชาสัมพันธ์</a:t>
            </a:r>
            <a:r>
              <a:rPr lang="th-TH" sz="3200" b="1" kern="500" dirty="0">
                <a:solidFill>
                  <a:srgbClr val="10253F"/>
                </a:solidFill>
                <a:latin typeface="TH Krub" pitchFamily="2" charset="-34"/>
                <a:cs typeface="KS THAIKASAM Bold" pitchFamily="18" charset="-34"/>
              </a:rPr>
              <a:t> </a:t>
            </a:r>
            <a:r>
              <a:rPr lang="th-TH" sz="3200" b="1" kern="5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10253F"/>
                </a:solidFill>
                <a:latin typeface="TH Krub" pitchFamily="2" charset="-34"/>
                <a:cs typeface="KS THAIKASAM Bold" pitchFamily="18" charset="-34"/>
              </a:rPr>
              <a:t>รับสมัคร</a:t>
            </a:r>
            <a:r>
              <a:rPr lang="th-TH" sz="3200" b="1" kern="5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10253F"/>
                </a:solidFill>
                <a:latin typeface="TH Krub" pitchFamily="2" charset="-34"/>
                <a:cs typeface="KS THAIKASAM Bold" pitchFamily="18" charset="-34"/>
              </a:rPr>
              <a:t>นักเรียน</a:t>
            </a:r>
          </a:p>
          <a:p>
            <a:pPr algn="ctr" fontAlgn="base"/>
            <a:r>
              <a:rPr lang="th-TH" sz="3600" b="1" kern="5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10253F"/>
                </a:solidFill>
                <a:latin typeface="TH Krub" pitchFamily="2" charset="-34"/>
                <a:cs typeface="KS THAIKASAM Bold" pitchFamily="18" charset="-34"/>
              </a:rPr>
              <a:t>โรงเรียน</a:t>
            </a:r>
            <a:r>
              <a:rPr lang="th-TH" sz="3600" b="1" kern="5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10253F"/>
                </a:solidFill>
                <a:latin typeface="TH Krub" pitchFamily="2" charset="-34"/>
                <a:cs typeface="KS THAIKASAM Bold" pitchFamily="18" charset="-34"/>
              </a:rPr>
              <a:t>ผู้สูงอายุตำบลกุด</a:t>
            </a:r>
            <a:r>
              <a:rPr lang="th-TH" sz="3600" b="1" kern="5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10253F"/>
                </a:solidFill>
                <a:latin typeface="TH Krub" pitchFamily="2" charset="-34"/>
                <a:cs typeface="KS THAIKASAM Bold" pitchFamily="18" charset="-34"/>
              </a:rPr>
              <a:t>จอก</a:t>
            </a:r>
          </a:p>
          <a:p>
            <a:pPr fontAlgn="base"/>
            <a:r>
              <a:rPr lang="th-TH" sz="3200" b="1" kern="5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*********************************************</a:t>
            </a:r>
          </a:p>
          <a:p>
            <a:pPr fontAlgn="base"/>
            <a:endParaRPr lang="en-US" sz="1800" dirty="0"/>
          </a:p>
        </p:txBody>
      </p:sp>
      <p:pic>
        <p:nvPicPr>
          <p:cNvPr id="14" name="รูปภาพ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800" y="161137"/>
            <a:ext cx="2193518" cy="1224186"/>
          </a:xfrm>
          <a:prstGeom prst="rect">
            <a:avLst/>
          </a:prstGeom>
          <a:ln w="28575">
            <a:solidFill>
              <a:srgbClr val="FFFF00"/>
            </a:solidFill>
            <a:prstDash val="sysDot"/>
          </a:ln>
        </p:spPr>
      </p:pic>
      <p:sp>
        <p:nvSpPr>
          <p:cNvPr id="12" name="ม้วนกระดาษแนวนอน 11"/>
          <p:cNvSpPr/>
          <p:nvPr/>
        </p:nvSpPr>
        <p:spPr>
          <a:xfrm>
            <a:off x="266324" y="1111970"/>
            <a:ext cx="8698164" cy="2677070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 fontAlgn="base">
              <a:lnSpc>
                <a:spcPct val="115000"/>
              </a:lnSpc>
              <a:spcAft>
                <a:spcPts val="0"/>
              </a:spcAft>
            </a:pPr>
            <a:endParaRPr lang="th-TH" sz="800" b="1" dirty="0" smtClean="0">
              <a:solidFill>
                <a:schemeClr val="tx1">
                  <a:lumMod val="95000"/>
                  <a:lumOff val="5000"/>
                </a:schemeClr>
              </a:solidFill>
              <a:latin typeface="NP Lovely Vol.1" pitchFamily="2" charset="0"/>
              <a:ea typeface="Times New Roman"/>
              <a:cs typeface="NP Lovely Vol.1" pitchFamily="2" charset="0"/>
            </a:endParaRPr>
          </a:p>
          <a:p>
            <a:pPr algn="thaiDist" fontAlgn="base">
              <a:lnSpc>
                <a:spcPct val="115000"/>
              </a:lnSpc>
              <a:spcAft>
                <a:spcPts val="0"/>
              </a:spcAft>
            </a:pPr>
            <a:endParaRPr lang="th-TH" sz="800" b="1" dirty="0" smtClean="0">
              <a:solidFill>
                <a:schemeClr val="tx1">
                  <a:lumMod val="95000"/>
                  <a:lumOff val="5000"/>
                </a:schemeClr>
              </a:solidFill>
              <a:latin typeface="NP Lovely Vol.1" pitchFamily="2" charset="0"/>
              <a:ea typeface="Times New Roman"/>
              <a:cs typeface="NP Lovely Vol.1" pitchFamily="2" charset="0"/>
            </a:endParaRPr>
          </a:p>
          <a:p>
            <a:pPr algn="thaiDist" fontAlgn="base">
              <a:lnSpc>
                <a:spcPct val="115000"/>
              </a:lnSpc>
              <a:spcAft>
                <a:spcPts val="0"/>
              </a:spcAft>
            </a:pPr>
            <a:r>
              <a:rPr lang="th-TH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โรงเรียน</a:t>
            </a:r>
            <a:r>
              <a:rPr lang="th-TH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ผู้สูงอายุตำบลกุด</a:t>
            </a:r>
            <a:r>
              <a:rPr lang="th-TH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จอก </a:t>
            </a:r>
            <a:r>
              <a:rPr lang="th-TH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2005_iannnnnUBC" pitchFamily="2" charset="0"/>
                <a:ea typeface="Times New Roman"/>
                <a:cs typeface="2005_iannnnnUBC" pitchFamily="2" charset="0"/>
              </a:rPr>
              <a:t>“สูงวัยอย่างมีคุณค่า ชราอย่างมีคุณภาพ” เปิดรับสมัครนักเรียน ปีการศึกษา 2564 </a:t>
            </a:r>
          </a:p>
          <a:p>
            <a:pPr algn="thaiDist" fontAlgn="base">
              <a:lnSpc>
                <a:spcPct val="115000"/>
              </a:lnSpc>
              <a:spcAft>
                <a:spcPts val="0"/>
              </a:spcAft>
            </a:pPr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หลักสูตร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: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  </a:t>
            </a:r>
            <a:r>
              <a:rPr lang="th-TH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   กิจกรรมประเภทส่งเสริมสุขภาพร่างกาย อารมณ์ จิตใจ สังคม ของผู้สูงวัย    </a:t>
            </a:r>
          </a:p>
          <a:p>
            <a:pPr algn="thaiDist" fontAlgn="base">
              <a:lnSpc>
                <a:spcPct val="115000"/>
              </a:lnSpc>
              <a:spcAft>
                <a:spcPts val="0"/>
              </a:spcAft>
            </a:pPr>
            <a:r>
              <a:rPr lang="th-TH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               </a:t>
            </a:r>
            <a:r>
              <a:rPr lang="th-TH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กิจกรรมการส่งเสริมการเรียนรู้ของผู้สูงอายุ</a:t>
            </a:r>
          </a:p>
          <a:p>
            <a:pPr algn="thaiDist" fontAlgn="base">
              <a:lnSpc>
                <a:spcPct val="115000"/>
              </a:lnSpc>
              <a:spcAft>
                <a:spcPts val="0"/>
              </a:spcAft>
            </a:pPr>
            <a:r>
              <a:rPr lang="th-TH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              กิจกรรมรวมพลคนสูงวัย “สูงวัยอย่างไรให้เป็นสุข”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th-TH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 </a:t>
            </a:r>
            <a:r>
              <a:rPr lang="th-TH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             กิจกรรมส่งเสริมความสามารถด้านศิลปวัฒนธรรม ภูมิปัญญาที่ผู้สูงอายุมีอยู่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th-TH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>              กิจกรรมการส่งเสริมการมีรายได้และการมีงานทำของผู้สูงอายุ</a:t>
            </a:r>
            <a:r>
              <a:rPr lang="th-TH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  <a:t/>
            </a:r>
            <a:br>
              <a:rPr lang="th-TH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P Lovely Vol.1" pitchFamily="2" charset="0"/>
                <a:ea typeface="Times New Roman"/>
                <a:cs typeface="NP Lovely Vol.1" pitchFamily="2" charset="0"/>
              </a:rPr>
            </a:b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NP Lovely Vol.1" pitchFamily="2" charset="0"/>
              <a:ea typeface="Calibri"/>
              <a:cs typeface="NP Lovely Vol.1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4782" y="3501007"/>
            <a:ext cx="4353438" cy="1015663"/>
          </a:xfrm>
          <a:prstGeom prst="rect">
            <a:avLst/>
          </a:prstGeom>
          <a:ln w="28575"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800" b="1" u="sng" dirty="0" smtClean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คุณสมบัติ</a:t>
            </a:r>
          </a:p>
          <a:p>
            <a:endParaRPr lang="th-TH" sz="600" b="1" u="sng" dirty="0" smtClean="0">
              <a:solidFill>
                <a:schemeClr val="tx1"/>
              </a:solidFill>
              <a:latin typeface="TH Niramit AS" pitchFamily="2" charset="-34"/>
              <a:cs typeface="TH Niramit AS" pitchFamily="2" charset="-34"/>
            </a:endParaRPr>
          </a:p>
          <a:p>
            <a:r>
              <a:rPr lang="th-TH" sz="1800" b="1" dirty="0" smtClean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1.มีอายุ 60 ปีบริบูรณ์ขึ้นไป</a:t>
            </a:r>
          </a:p>
          <a:p>
            <a:r>
              <a:rPr lang="th-TH" sz="1800" b="1" dirty="0" smtClean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2.</a:t>
            </a:r>
            <a:r>
              <a:rPr lang="th-TH" sz="1800" b="1" spc="-40" dirty="0" smtClean="0">
                <a:solidFill>
                  <a:schemeClr val="tx1"/>
                </a:solidFill>
                <a:latin typeface="TH Niramit AS" pitchFamily="2" charset="-34"/>
                <a:cs typeface="TH Niramit AS" pitchFamily="2" charset="-34"/>
              </a:rPr>
              <a:t>มีชื่อตามทะเบียนบ้านในเขตองค์การบริหารส่วนตำบลกุดจอก</a:t>
            </a:r>
            <a:endParaRPr lang="th-TH" sz="1200" dirty="0">
              <a:solidFill>
                <a:schemeClr val="tx1"/>
              </a:solidFill>
              <a:cs typeface="#TS  R 2143 Normal" pitchFamily="18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0737"/>
            <a:ext cx="1224137" cy="1130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6324" y="4561244"/>
            <a:ext cx="4703409" cy="923330"/>
          </a:xfrm>
          <a:prstGeom prst="rect">
            <a:avLst/>
          </a:prstGeom>
          <a:ln w="25400">
            <a:prstDash val="sys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800" b="1" u="sng" dirty="0" smtClean="0">
                <a:latin typeface="NP Lovely Vol.1" pitchFamily="2" charset="0"/>
                <a:cs typeface="NP Lovely Vol.1" pitchFamily="2" charset="0"/>
              </a:rPr>
              <a:t>ระยะเวลาเรียน </a:t>
            </a:r>
            <a:r>
              <a:rPr lang="en-US" sz="1800" b="1" u="sng" dirty="0" smtClean="0">
                <a:latin typeface="NP Lovely Vol.1" pitchFamily="2" charset="0"/>
                <a:cs typeface="NP Lovely Vol.1" pitchFamily="2" charset="0"/>
              </a:rPr>
              <a:t>: </a:t>
            </a:r>
            <a:r>
              <a:rPr lang="th-TH" sz="1800" b="1" u="sng" dirty="0" smtClean="0">
                <a:latin typeface="NP Lovely Vol.1" pitchFamily="2" charset="0"/>
                <a:cs typeface="NP Lovely Vol.1" pitchFamily="2" charset="0"/>
              </a:rPr>
              <a:t>จัดกิจกรรมจำนวน 6 ครั้ง </a:t>
            </a:r>
          </a:p>
          <a:p>
            <a:r>
              <a:rPr lang="th-TH" sz="1800" b="1" dirty="0" smtClean="0">
                <a:latin typeface="NP Lovely Vol.1" pitchFamily="2" charset="0"/>
                <a:cs typeface="NP Lovely Vol.1" pitchFamily="2" charset="0"/>
              </a:rPr>
              <a:t>เริ่มเดือนมีนาคม ถึงเดือนมิถุนายน 2563</a:t>
            </a:r>
          </a:p>
          <a:p>
            <a:r>
              <a:rPr lang="th-TH" sz="1800" b="1" u="sng" dirty="0" smtClean="0">
                <a:latin typeface="NP Lovely Vol.1" pitchFamily="2" charset="0"/>
                <a:cs typeface="NP Lovely Vol.1" pitchFamily="2" charset="0"/>
              </a:rPr>
              <a:t>สถานที่</a:t>
            </a:r>
            <a:r>
              <a:rPr lang="th-TH" sz="1800" b="1" dirty="0" smtClean="0">
                <a:latin typeface="NP Lovely Vol.1" pitchFamily="2" charset="0"/>
                <a:cs typeface="NP Lovely Vol.1" pitchFamily="2" charset="0"/>
              </a:rPr>
              <a:t> </a:t>
            </a:r>
            <a:r>
              <a:rPr lang="en-US" sz="1800" b="1" dirty="0" smtClean="0">
                <a:latin typeface="NP Lovely Vol.1" pitchFamily="2" charset="0"/>
                <a:cs typeface="NP Lovely Vol.1" pitchFamily="2" charset="0"/>
              </a:rPr>
              <a:t>: </a:t>
            </a:r>
            <a:r>
              <a:rPr lang="th-TH" sz="1800" b="1" dirty="0" smtClean="0">
                <a:latin typeface="NP Lovely Vol.1" pitchFamily="2" charset="0"/>
                <a:cs typeface="NP Lovely Vol.1" pitchFamily="2" charset="0"/>
              </a:rPr>
              <a:t>หอประชุมองค์การบริหารส่วนตำบลกุดจอก</a:t>
            </a:r>
          </a:p>
        </p:txBody>
      </p:sp>
      <p:sp>
        <p:nvSpPr>
          <p:cNvPr id="25" name="หัวใจ 24"/>
          <p:cNvSpPr/>
          <p:nvPr/>
        </p:nvSpPr>
        <p:spPr>
          <a:xfrm rot="19747871">
            <a:off x="6128156" y="3179842"/>
            <a:ext cx="288032" cy="322684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หัวใจ 30"/>
          <p:cNvSpPr/>
          <p:nvPr/>
        </p:nvSpPr>
        <p:spPr>
          <a:xfrm rot="14185902">
            <a:off x="6142996" y="3444804"/>
            <a:ext cx="288032" cy="322684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หัวใจ 31"/>
          <p:cNvSpPr/>
          <p:nvPr/>
        </p:nvSpPr>
        <p:spPr>
          <a:xfrm rot="914235">
            <a:off x="6379988" y="3163057"/>
            <a:ext cx="288032" cy="322684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หัวใจ 32"/>
          <p:cNvSpPr/>
          <p:nvPr/>
        </p:nvSpPr>
        <p:spPr>
          <a:xfrm rot="8443829">
            <a:off x="6422201" y="3437948"/>
            <a:ext cx="288032" cy="322684"/>
          </a:xfrm>
          <a:prstGeom prst="hear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6" name="รูปภาพ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728" y="6143432"/>
            <a:ext cx="528447" cy="463176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612175" y="6113410"/>
            <a:ext cx="3171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งานกองสวัสดิการสังคม องค์การบริหารส่วนตำบลกุดจอก </a:t>
            </a:r>
          </a:p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สอบถามรายละเอียด โทรศัพท์ 044 009825 , 081 8777269</a:t>
            </a:r>
            <a:endParaRPr lang="th-TH" sz="1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3" name="รูปภาพ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211" y="1544063"/>
            <a:ext cx="2467591" cy="2358414"/>
          </a:xfrm>
          <a:prstGeom prst="rect">
            <a:avLst/>
          </a:prstGeom>
        </p:spPr>
      </p:pic>
      <p:sp>
        <p:nvSpPr>
          <p:cNvPr id="41" name="ดาว 4 แฉก 40"/>
          <p:cNvSpPr/>
          <p:nvPr/>
        </p:nvSpPr>
        <p:spPr>
          <a:xfrm>
            <a:off x="1619672" y="1905075"/>
            <a:ext cx="72008" cy="868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5" name="ดาว 4 แฉก 44"/>
          <p:cNvSpPr/>
          <p:nvPr/>
        </p:nvSpPr>
        <p:spPr>
          <a:xfrm>
            <a:off x="1619672" y="2189212"/>
            <a:ext cx="72008" cy="868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ดาว 4 แฉก 45"/>
          <p:cNvSpPr/>
          <p:nvPr/>
        </p:nvSpPr>
        <p:spPr>
          <a:xfrm>
            <a:off x="1608356" y="2514675"/>
            <a:ext cx="72008" cy="868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7" name="ดาว 4 แฉก 46"/>
          <p:cNvSpPr/>
          <p:nvPr/>
        </p:nvSpPr>
        <p:spPr>
          <a:xfrm>
            <a:off x="1619672" y="2873775"/>
            <a:ext cx="72008" cy="868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8" name="ดาว 4 แฉก 47"/>
          <p:cNvSpPr/>
          <p:nvPr/>
        </p:nvSpPr>
        <p:spPr>
          <a:xfrm>
            <a:off x="1633640" y="3189149"/>
            <a:ext cx="72008" cy="868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สี่เหลี่ยมผืนผ้ามุมมน 27"/>
          <p:cNvSpPr/>
          <p:nvPr/>
        </p:nvSpPr>
        <p:spPr>
          <a:xfrm>
            <a:off x="240902" y="5545053"/>
            <a:ext cx="4349083" cy="8299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8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_Layiji MaHaNiYom V 1.2" pitchFamily="2" charset="0"/>
                <a:cs typeface="_Layiji MaHaNiYom V 1.2" pitchFamily="2" charset="0"/>
              </a:rPr>
              <a:t>สมัครได้ที่</a:t>
            </a:r>
            <a:r>
              <a:rPr lang="th-TH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_Layiji MaHaNiYom V 1.2" pitchFamily="2" charset="0"/>
                <a:cs typeface="_Layiji MaHaNiYom V 1.2" pitchFamily="2" charset="0"/>
              </a:rPr>
              <a:t> กองสวัสดิการสังคม องค์การบริหารส่วนตำบลกุดจอก</a:t>
            </a:r>
          </a:p>
          <a:p>
            <a:r>
              <a:rPr lang="th-TH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_Layiji MaHaNiYom V 1.2" pitchFamily="2" charset="0"/>
                <a:cs typeface="_Layiji MaHaNiYom V 1.2" pitchFamily="2" charset="0"/>
              </a:rPr>
              <a:t>ตั้งแต่บัดนี้ -31 มีนาคม  2564</a:t>
            </a:r>
            <a:endParaRPr lang="th-TH" sz="1800" dirty="0">
              <a:solidFill>
                <a:schemeClr val="tx1">
                  <a:lumMod val="95000"/>
                  <a:lumOff val="5000"/>
                </a:schemeClr>
              </a:solidFill>
              <a:latin typeface="_Layiji MaHaNiYom V 1.2" pitchFamily="2" charset="0"/>
              <a:cs typeface="_Layiji MaHaNiYom V 1.2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1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178</Words>
  <Application>Microsoft Office PowerPoint</Application>
  <PresentationFormat>นำเสนอทางหน้าจอ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</dc:creator>
  <cp:lastModifiedBy>com</cp:lastModifiedBy>
  <cp:revision>44</cp:revision>
  <cp:lastPrinted>2021-03-10T03:45:59Z</cp:lastPrinted>
  <dcterms:created xsi:type="dcterms:W3CDTF">2020-01-09T08:11:44Z</dcterms:created>
  <dcterms:modified xsi:type="dcterms:W3CDTF">2021-03-25T02:09:26Z</dcterms:modified>
</cp:coreProperties>
</file>